
<file path=[Content_Types].xml><?xml version="1.0" encoding="utf-8"?>
<Types xmlns="http://schemas.openxmlformats.org/package/2006/content-types">
  <Default Extension="avi" ContentType="video/x-msvideo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AF974C6C-B57C-4DDF-B8F5-C2D19628B428}">
          <p14:sldIdLst>
            <p14:sldId id="256"/>
          </p14:sldIdLst>
        </p14:section>
        <p14:section name="Recap" id="{590909A7-7BF5-48D8-8D50-85FC6C9A8452}">
          <p14:sldIdLst>
            <p14:sldId id="257"/>
          </p14:sldIdLst>
        </p14:section>
        <p14:section name="Tasks" id="{F89BB3BD-61B9-4C2E-BD7A-E3AD68F30220}">
          <p14:sldIdLst>
            <p14:sldId id="258"/>
            <p14:sldId id="259"/>
            <p14:sldId id="260"/>
            <p14:sldId id="261"/>
          </p14:sldIdLst>
        </p14:section>
        <p14:section name="Assignment for next week" id="{470EC247-215D-4712-8AAF-832EE924E086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la Andersen" initials="CA" lastIdx="1" clrIdx="0">
    <p:extLst>
      <p:ext uri="{19B8F6BF-5375-455C-9EA6-DF929625EA0E}">
        <p15:presenceInfo xmlns:p15="http://schemas.microsoft.com/office/powerpoint/2012/main" userId="70ee17d47c0732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392DA-8F4C-452C-8411-A168EA3F4320}" v="35" dt="2021-02-01T11:54:51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07" autoAdjust="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AA3C1-5AA5-4EB8-98E7-0645B8401E89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45969-029E-4B8B-95EC-9992AF1C52D8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0856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Pragmatic = how simple, practical and obvious it is for the user to reach the goal: </a:t>
            </a:r>
          </a:p>
          <a:p>
            <a:r>
              <a:rPr lang="en-US" dirty="0"/>
              <a:t>Hedonic = How evocative and stimulating the interaction is. • It should be </a:t>
            </a:r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45969-029E-4B8B-95EC-9992AF1C52D8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1219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Pragmatic = how simple, practical and obvious it is for the user to reach the goal: </a:t>
            </a:r>
          </a:p>
          <a:p>
            <a:r>
              <a:rPr lang="en-US" dirty="0"/>
              <a:t>Hedonic = How evocative and stimulating the interaction is. • It should be </a:t>
            </a:r>
            <a:endParaRPr lang="en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45969-029E-4B8B-95EC-9992AF1C52D8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849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5B66F-9F6F-4278-A3A9-423CFFEC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FF1361C-47FA-4A86-A1A6-D34DC4207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9080BB-890E-4744-8490-BE9228E1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10F961-3977-4DD2-B2F4-08F77066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BBAEBCB-E695-489E-8320-72EE455F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8725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10846-3A59-439B-9887-4F8E391F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FF2C771-87EE-4CCD-8F33-EF9DF463A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9FDC6CC-407B-4857-844A-2A4449C9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0DF86BD-1AB8-40B5-B069-6CCB9EA9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D628CA-3111-4170-9E24-518E98A8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649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752DBD4E-455C-4624-A3B3-AF2373D7D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08BE7CE-0289-4C66-A094-FAB769F02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34D91A-70A5-4643-8E89-7497BF57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9CD8D3F-4BCB-4143-9DD6-F67F028C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D7A82F0-9395-4412-9AC1-87E05815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605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A60BB-5853-4FB3-B120-D573A2CC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5505C7-2469-4DF9-97E0-87A3486B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4B69345-8EA6-4A58-9901-87C96999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C15AE4-C1A7-4003-A373-CFC48F81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9D4FBD6-061B-44A7-9373-DE58F434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4898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48BD5-2E1A-4AE1-80C0-AB012248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CB8DE5-12FC-483D-BE36-69745F37C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98F38A-70B2-460B-AEE7-EE684AF2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E584185-6B6E-4A53-88D8-282D1C18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FA08795-F6B5-4C5C-90A6-4CEF2F7C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671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299B4-D377-495F-883D-41D9EADD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D79614F-69FD-4745-8E20-77C3F5ACE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048D939-02A5-4EF6-8D32-AB5921B8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877C963-1218-4D86-914D-1D5505C2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803DF95-8A0B-4961-92B9-2998FBB5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296858B-B11A-414C-9CA4-37C962F4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405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B205F-A54F-435F-A9DF-F8B1323A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B8171B-1492-4D8D-BA01-6EDB2A7E6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442606E-8F3F-4557-A52D-2B92C5BE4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EB02609-87E2-490F-8BAF-49177ECAE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0DAFE3A-1A6C-41F2-ACC6-FADC2840B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D7076CD-ECB3-431F-B88A-FFCC80C0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6C24C0A0-0B34-44B3-A27A-9DE5DF71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52D49FC5-F10D-4430-9110-63045918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3491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618E6-C7B7-4DC1-88D7-F399633D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9A9E2A4-0D6E-42C8-B27C-F99E483B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507F92E-EC5A-4F70-A89C-96BFA2C9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5F198D3-6C72-4806-996A-88177B95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945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D1A3184-891E-41FB-9CB8-AC3DD717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7CD85E5-5B4E-406B-A678-D0B73B98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041930B-3788-4466-B041-BE76AA49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417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C98F1-B2E2-4B7F-968D-52D7F181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68796AC-670A-4D93-9B06-9C83AE6F0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4548EEE-7D01-4C50-8641-69041CED2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B38FB46-65C6-4889-80DC-B713AAE7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EAA82A4-59B0-447A-8EE9-74AD333B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DD54839-C20A-4EC8-A15F-0C724560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039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82386-53DC-48DE-960A-885C5E6E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AB6C6D1-6F5D-4D58-BDD2-6DFADFB8C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194C3E4-060A-4963-8519-195B0B192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2066512-AA24-4BE6-B1C1-27329247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103352A-D381-42DC-8CE5-988B4AF9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5DD433D-825A-47EC-82E8-C40EAD64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0664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1C6B0C63-735D-4BFF-9DD6-147133D2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7136C8-7824-4E12-B7EF-5FC70E0B2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34BE74-7462-4B4F-9F8E-A6CBCC104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8E45-FDA5-41C2-B8E2-C824CA361195}" type="datetimeFigureOut">
              <a:rPr lang="en-DK" smtClean="0"/>
              <a:t>01/02/2021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9D21FA-1CD2-4B9F-9BF4-8CC7657D4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14B23AC-6158-4A3F-800F-3C9DA255F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8CE5-4CE0-4A59-A30C-B901EA0403F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18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escape.dk/" TargetMode="External"/><Relationship Id="rId2" Type="http://schemas.openxmlformats.org/officeDocument/2006/relationships/hyperlink" Target="https://www.escapist.d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enti.com/871m86zua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aarhusuniversityspace/shared_invite/zt-l529h7lj-mOo8z3zMUeyOuC3rGNxU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AD9BF-D3A3-43DD-8649-4638FB7FB9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Computer Interaction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58C126E-9E9D-4AB6-A058-C6BB7B62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08358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02/02-2021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06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of central concepts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3EA96A-F04E-46C7-981D-FE67517D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7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vs. Functionality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Dimensions: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Effectiveness: does it do the right thing? Does it get things done?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 does it solve the task with a minimum effort?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Satisfaction: does it make you feel good? </a:t>
            </a:r>
          </a:p>
          <a:p>
            <a:pPr lvl="2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(UX)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Pragmatic vs. Hedonic 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8AC686A-3D2C-432D-801C-08823111A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t="5049" r="10861" b="30120"/>
          <a:stretch/>
        </p:blipFill>
        <p:spPr>
          <a:xfrm>
            <a:off x="8155710" y="2339470"/>
            <a:ext cx="3488787" cy="30268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80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5" y="186007"/>
            <a:ext cx="11184973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task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3EA96A-F04E-46C7-981D-FE67517D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45" y="2477212"/>
            <a:ext cx="9326156" cy="3535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task: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two different local escape room websites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to: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https://www.escapist.dk/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“book”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Great Diamond Heist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01/03/2021*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https://brainescape.dk/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“book”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Pandora’s Dream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01/03/2021*</a:t>
            </a:r>
          </a:p>
          <a:p>
            <a:pPr lvl="3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*No need to actually go to the payment page. </a:t>
            </a:r>
          </a:p>
          <a:p>
            <a:pPr lvl="3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time left, go to each website and “buy” a gift voucher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0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task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3EA96A-F04E-46C7-981D-FE67517D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7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a work room with your study group and discuss: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one of the websites more easy or intuitive? </a:t>
            </a:r>
          </a:p>
          <a:p>
            <a:pPr lvl="2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so, which one and why?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one of the websites more confusing or frustrating? </a:t>
            </a:r>
          </a:p>
          <a:p>
            <a:pPr lvl="2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so, which one and why?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websites optimized to a specific use?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your answers on this Padlet: 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Padlet link: https://padlet.com/camevaandersen/t906xau9rnggewos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BD0CD3C-CE31-4299-AE5D-397A7A33E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99" y="3978561"/>
            <a:ext cx="2725061" cy="2725061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852F371A-1A08-4A9E-96D4-D86747312C8C}"/>
              </a:ext>
            </a:extLst>
          </p:cNvPr>
          <p:cNvSpPr txBox="1"/>
          <p:nvPr/>
        </p:nvSpPr>
        <p:spPr>
          <a:xfrm>
            <a:off x="9220299" y="3609229"/>
            <a:ext cx="272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Padlet QR-code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74633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5" y="186007"/>
            <a:ext cx="11184973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eye tracking case study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d cinemaxx">
            <a:hlinkClick r:id="" action="ppaction://media"/>
            <a:extLst>
              <a:ext uri="{FF2B5EF4-FFF2-40B4-BE49-F238E27FC236}">
                <a16:creationId xmlns:a16="http://schemas.microsoft.com/office/drawing/2014/main" id="{E9428652-7BC7-420B-9B6B-5401872390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013" y="2863058"/>
            <a:ext cx="5400023" cy="3037444"/>
          </a:xfrm>
        </p:spPr>
      </p:pic>
      <p:pic>
        <p:nvPicPr>
          <p:cNvPr id="8" name="troubled cinemaxx">
            <a:hlinkClick r:id="" action="ppaction://media"/>
            <a:extLst>
              <a:ext uri="{FF2B5EF4-FFF2-40B4-BE49-F238E27FC236}">
                <a16:creationId xmlns:a16="http://schemas.microsoft.com/office/drawing/2014/main" id="{0E265C9B-B406-427D-8F97-B9E7E6AB66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43304" y="2863058"/>
            <a:ext cx="5400023" cy="303751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664775B-C64C-4347-BE5A-FC277AEACE2E}"/>
              </a:ext>
            </a:extLst>
          </p:cNvPr>
          <p:cNvSpPr txBox="1"/>
          <p:nvPr/>
        </p:nvSpPr>
        <p:spPr>
          <a:xfrm>
            <a:off x="2650733" y="2321959"/>
            <a:ext cx="109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A</a:t>
            </a:r>
            <a:endParaRPr lang="en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76669B94-5C53-4F6B-B466-E70387ED2B99}"/>
              </a:ext>
            </a:extLst>
          </p:cNvPr>
          <p:cNvSpPr txBox="1"/>
          <p:nvPr/>
        </p:nvSpPr>
        <p:spPr>
          <a:xfrm>
            <a:off x="8593648" y="2321959"/>
            <a:ext cx="109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B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037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5" y="186007"/>
            <a:ext cx="11184973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3EA96A-F04E-46C7-981D-FE67517D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45" y="1348509"/>
            <a:ext cx="9326156" cy="52475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mentimeter.com and answer: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were the differences between the two users' experiences? </a:t>
            </a: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https://www.menti.com/871m86zuaz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 code 13 84 42 4</a:t>
            </a:r>
          </a:p>
          <a:p>
            <a:pPr lvl="1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study groups discuss based on the two videos: </a:t>
            </a:r>
          </a:p>
          <a:p>
            <a:pPr marL="457200" lvl="1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eye tracking an informative way of judging usability of a website? 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could eye tracking tell us, that introspection cannot?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could saccades and fixations indicate? 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ways to uncover meaningful measures of the usability of a system with eye tracking. Consider: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behind such a study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design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 lvl="2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et started – Tobii Eye Tracking Support">
            <a:extLst>
              <a:ext uri="{FF2B5EF4-FFF2-40B4-BE49-F238E27FC236}">
                <a16:creationId xmlns:a16="http://schemas.microsoft.com/office/drawing/2014/main" id="{D9A05A6B-C298-4F3C-A04E-18884C908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8"/>
          <a:stretch/>
        </p:blipFill>
        <p:spPr bwMode="auto">
          <a:xfrm>
            <a:off x="7832030" y="1348509"/>
            <a:ext cx="3627725" cy="26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5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D72D9-5511-474A-9DAB-2E3D866B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45" y="186007"/>
            <a:ext cx="11184973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for next week </a:t>
            </a:r>
            <a:endParaRPr lang="en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1D4169D-E1A7-427E-ADE1-132986F72494}"/>
              </a:ext>
            </a:extLst>
          </p:cNvPr>
          <p:cNvSpPr txBox="1"/>
          <p:nvPr/>
        </p:nvSpPr>
        <p:spPr>
          <a:xfrm>
            <a:off x="236385" y="1325367"/>
            <a:ext cx="117192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two cinema websites; Cinemax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NFbio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differences between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</a:t>
            </a:r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their usability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en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discuss how these differences could potentially translate into eye-tracking measures and variables and formulate concrete predictions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test these predictions on the data set provided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prepare a short presentation of your study group's analysis and considerations concerning the connection between eye movements and usability.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eye tracking data can be downloaded from blackboard along with an R file with a guide to get you started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run into trouble or get stuck with the task, you can ask for help from your classmates, me or Kristian on our HCI Slack channel: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https://join.slack.com/t/aarhusuniversityspace/shared_invite/zt-l529h7lj-mOo8z3zMUeyOuC3rGNxUew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3496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lå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539</Words>
  <Application>Microsoft Office PowerPoint</Application>
  <PresentationFormat>Widescreen</PresentationFormat>
  <Paragraphs>77</Paragraphs>
  <Slides>7</Slides>
  <Notes>2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Office-tema</vt:lpstr>
      <vt:lpstr>Human Computer Interaction</vt:lpstr>
      <vt:lpstr>Recap of central concepts </vt:lpstr>
      <vt:lpstr>Experience task </vt:lpstr>
      <vt:lpstr>Experience task </vt:lpstr>
      <vt:lpstr>An eye tracking case study </vt:lpstr>
      <vt:lpstr>Eye Tracking </vt:lpstr>
      <vt:lpstr>Assignment for next week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</dc:title>
  <dc:creator>Camilla Andersen</dc:creator>
  <cp:lastModifiedBy>Camilla Andersen</cp:lastModifiedBy>
  <cp:revision>12</cp:revision>
  <dcterms:created xsi:type="dcterms:W3CDTF">2021-01-29T15:44:34Z</dcterms:created>
  <dcterms:modified xsi:type="dcterms:W3CDTF">2021-02-01T12:23:33Z</dcterms:modified>
</cp:coreProperties>
</file>